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55" r:id="rId3"/>
    <p:sldId id="354" r:id="rId4"/>
    <p:sldId id="319" r:id="rId5"/>
    <p:sldId id="339" r:id="rId6"/>
    <p:sldId id="340" r:id="rId7"/>
    <p:sldId id="342" r:id="rId8"/>
    <p:sldId id="343" r:id="rId9"/>
    <p:sldId id="347" r:id="rId10"/>
    <p:sldId id="327" r:id="rId11"/>
    <p:sldId id="348" r:id="rId12"/>
    <p:sldId id="321" r:id="rId13"/>
    <p:sldId id="349" r:id="rId14"/>
    <p:sldId id="350" r:id="rId15"/>
    <p:sldId id="351" r:id="rId16"/>
    <p:sldId id="352" r:id="rId17"/>
    <p:sldId id="309" r:id="rId18"/>
    <p:sldId id="341" r:id="rId19"/>
    <p:sldId id="291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5D302-335F-D34D-B298-93E112799301}" v="44" dt="2023-10-16T14:04:09.13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/>
    <p:restoredTop sz="94737"/>
  </p:normalViewPr>
  <p:slideViewPr>
    <p:cSldViewPr snapToGrid="0">
      <p:cViewPr varScale="1">
        <p:scale>
          <a:sx n="52" d="100"/>
          <a:sy n="52" d="100"/>
        </p:scale>
        <p:origin x="1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Künneth" userId="1a1af1383d98278e" providerId="LiveId" clId="{84A5D302-335F-D34D-B298-93E112799301}"/>
    <pc:docChg chg="custSel addSld delSld modSld sldOrd modShowInfo">
      <pc:chgData name="Thomas Künneth" userId="1a1af1383d98278e" providerId="LiveId" clId="{84A5D302-335F-D34D-B298-93E112799301}" dt="2023-10-16T14:05:35.087" v="854" actId="2711"/>
      <pc:docMkLst>
        <pc:docMk/>
      </pc:docMkLst>
      <pc:sldChg chg="modSp mod">
        <pc:chgData name="Thomas Künneth" userId="1a1af1383d98278e" providerId="LiveId" clId="{84A5D302-335F-D34D-B298-93E112799301}" dt="2023-10-14T14:07:21.415" v="4" actId="6549"/>
        <pc:sldMkLst>
          <pc:docMk/>
          <pc:sldMk cId="0" sldId="291"/>
        </pc:sldMkLst>
        <pc:spChg chg="mod">
          <ac:chgData name="Thomas Künneth" userId="1a1af1383d98278e" providerId="LiveId" clId="{84A5D302-335F-D34D-B298-93E112799301}" dt="2023-10-14T14:07:21.415" v="4" actId="6549"/>
          <ac:spMkLst>
            <pc:docMk/>
            <pc:sldMk cId="0" sldId="291"/>
            <ac:spMk id="315" creationId="{00000000-0000-0000-0000-000000000000}"/>
          </ac:spMkLst>
        </pc:spChg>
      </pc:sldChg>
      <pc:sldChg chg="modSp mod ord">
        <pc:chgData name="Thomas Künneth" userId="1a1af1383d98278e" providerId="LiveId" clId="{84A5D302-335F-D34D-B298-93E112799301}" dt="2023-10-15T13:30:56.088" v="776" actId="2711"/>
        <pc:sldMkLst>
          <pc:docMk/>
          <pc:sldMk cId="2005816812" sldId="319"/>
        </pc:sldMkLst>
        <pc:spChg chg="mod">
          <ac:chgData name="Thomas Künneth" userId="1a1af1383d98278e" providerId="LiveId" clId="{84A5D302-335F-D34D-B298-93E112799301}" dt="2023-10-15T13:29:30.627" v="710" actId="20577"/>
          <ac:spMkLst>
            <pc:docMk/>
            <pc:sldMk cId="2005816812" sldId="319"/>
            <ac:spMk id="2" creationId="{672224D4-0C55-A95C-82B2-B1C8C654D3F1}"/>
          </ac:spMkLst>
        </pc:spChg>
        <pc:spChg chg="mod">
          <ac:chgData name="Thomas Künneth" userId="1a1af1383d98278e" providerId="LiveId" clId="{84A5D302-335F-D34D-B298-93E112799301}" dt="2023-10-15T13:30:56.088" v="776" actId="2711"/>
          <ac:spMkLst>
            <pc:docMk/>
            <pc:sldMk cId="2005816812" sldId="319"/>
            <ac:spMk id="3" creationId="{45E84BCA-247C-BEC6-A7A4-E94EB78D9EB9}"/>
          </ac:spMkLst>
        </pc:spChg>
      </pc:sldChg>
      <pc:sldChg chg="addSp delSp modSp mod delAnim modAnim">
        <pc:chgData name="Thomas Künneth" userId="1a1af1383d98278e" providerId="LiveId" clId="{84A5D302-335F-D34D-B298-93E112799301}" dt="2023-10-15T12:00:18.590" v="674" actId="1076"/>
        <pc:sldMkLst>
          <pc:docMk/>
          <pc:sldMk cId="4212140065" sldId="321"/>
        </pc:sldMkLst>
        <pc:picChg chg="add mod">
          <ac:chgData name="Thomas Künneth" userId="1a1af1383d98278e" providerId="LiveId" clId="{84A5D302-335F-D34D-B298-93E112799301}" dt="2023-10-15T12:00:18.590" v="674" actId="1076"/>
          <ac:picMkLst>
            <pc:docMk/>
            <pc:sldMk cId="4212140065" sldId="321"/>
            <ac:picMk id="2" creationId="{57C05EB9-DC88-F0FE-696C-19442937C0FC}"/>
          </ac:picMkLst>
        </pc:picChg>
        <pc:picChg chg="del">
          <ac:chgData name="Thomas Künneth" userId="1a1af1383d98278e" providerId="LiveId" clId="{84A5D302-335F-D34D-B298-93E112799301}" dt="2023-10-15T10:56:30.589" v="369" actId="478"/>
          <ac:picMkLst>
            <pc:docMk/>
            <pc:sldMk cId="4212140065" sldId="321"/>
            <ac:picMk id="3" creationId="{BC68B37B-0E57-DF23-817B-F0A46CBC8CAC}"/>
          </ac:picMkLst>
        </pc:picChg>
        <pc:picChg chg="del">
          <ac:chgData name="Thomas Künneth" userId="1a1af1383d98278e" providerId="LiveId" clId="{84A5D302-335F-D34D-B298-93E112799301}" dt="2023-10-15T10:56:32.738" v="370" actId="478"/>
          <ac:picMkLst>
            <pc:docMk/>
            <pc:sldMk cId="4212140065" sldId="321"/>
            <ac:picMk id="4" creationId="{83D68196-1885-E0BE-76ED-DBA89BB4B7DB}"/>
          </ac:picMkLst>
        </pc:picChg>
        <pc:picChg chg="add del mod">
          <ac:chgData name="Thomas Künneth" userId="1a1af1383d98278e" providerId="LiveId" clId="{84A5D302-335F-D34D-B298-93E112799301}" dt="2023-10-15T11:22:58.848" v="384" actId="478"/>
          <ac:picMkLst>
            <pc:docMk/>
            <pc:sldMk cId="4212140065" sldId="321"/>
            <ac:picMk id="5" creationId="{99D84D78-A0E3-41BD-256B-2751DE2DAC29}"/>
          </ac:picMkLst>
        </pc:picChg>
        <pc:picChg chg="add mod">
          <ac:chgData name="Thomas Künneth" userId="1a1af1383d98278e" providerId="LiveId" clId="{84A5D302-335F-D34D-B298-93E112799301}" dt="2023-10-15T12:00:14.255" v="673" actId="1037"/>
          <ac:picMkLst>
            <pc:docMk/>
            <pc:sldMk cId="4212140065" sldId="321"/>
            <ac:picMk id="6" creationId="{5CE85D47-97DE-AFA0-107C-ADF6A8EA5A34}"/>
          </ac:picMkLst>
        </pc:picChg>
      </pc:sldChg>
      <pc:sldChg chg="addSp delSp modSp del mod ord delAnim modAnim">
        <pc:chgData name="Thomas Künneth" userId="1a1af1383d98278e" providerId="LiveId" clId="{84A5D302-335F-D34D-B298-93E112799301}" dt="2023-10-15T11:30:46.333" v="452" actId="2696"/>
        <pc:sldMkLst>
          <pc:docMk/>
          <pc:sldMk cId="2949902554" sldId="322"/>
        </pc:sldMkLst>
        <pc:picChg chg="del">
          <ac:chgData name="Thomas Künneth" userId="1a1af1383d98278e" providerId="LiveId" clId="{84A5D302-335F-D34D-B298-93E112799301}" dt="2023-10-15T11:28:28.207" v="401" actId="478"/>
          <ac:picMkLst>
            <pc:docMk/>
            <pc:sldMk cId="2949902554" sldId="322"/>
            <ac:picMk id="2" creationId="{2D3E117D-3C17-5E08-8D33-374C54C022EE}"/>
          </ac:picMkLst>
        </pc:picChg>
        <pc:picChg chg="add del mod">
          <ac:chgData name="Thomas Künneth" userId="1a1af1383d98278e" providerId="LiveId" clId="{84A5D302-335F-D34D-B298-93E112799301}" dt="2023-10-15T11:30:08.253" v="403" actId="21"/>
          <ac:picMkLst>
            <pc:docMk/>
            <pc:sldMk cId="2949902554" sldId="322"/>
            <ac:picMk id="3" creationId="{BEDD02F4-6E96-C0DB-F9EF-5E9837C3700B}"/>
          </ac:picMkLst>
        </pc:picChg>
      </pc:sldChg>
      <pc:sldChg chg="del">
        <pc:chgData name="Thomas Künneth" userId="1a1af1383d98278e" providerId="LiveId" clId="{84A5D302-335F-D34D-B298-93E112799301}" dt="2023-10-15T11:32:03.093" v="456" actId="2696"/>
        <pc:sldMkLst>
          <pc:docMk/>
          <pc:sldMk cId="1389242872" sldId="323"/>
        </pc:sldMkLst>
      </pc:sldChg>
      <pc:sldChg chg="del">
        <pc:chgData name="Thomas Künneth" userId="1a1af1383d98278e" providerId="LiveId" clId="{84A5D302-335F-D34D-B298-93E112799301}" dt="2023-10-15T11:32:06.809" v="457" actId="2696"/>
        <pc:sldMkLst>
          <pc:docMk/>
          <pc:sldMk cId="2031541223" sldId="324"/>
        </pc:sldMkLst>
      </pc:sldChg>
      <pc:sldChg chg="del">
        <pc:chgData name="Thomas Künneth" userId="1a1af1383d98278e" providerId="LiveId" clId="{84A5D302-335F-D34D-B298-93E112799301}" dt="2023-10-15T11:32:19.586" v="462" actId="2696"/>
        <pc:sldMkLst>
          <pc:docMk/>
          <pc:sldMk cId="3890191816" sldId="325"/>
        </pc:sldMkLst>
      </pc:sldChg>
      <pc:sldChg chg="del">
        <pc:chgData name="Thomas Künneth" userId="1a1af1383d98278e" providerId="LiveId" clId="{84A5D302-335F-D34D-B298-93E112799301}" dt="2023-10-15T11:32:10.928" v="458" actId="2696"/>
        <pc:sldMkLst>
          <pc:docMk/>
          <pc:sldMk cId="1417105515" sldId="326"/>
        </pc:sldMkLst>
      </pc:sldChg>
      <pc:sldChg chg="del">
        <pc:chgData name="Thomas Künneth" userId="1a1af1383d98278e" providerId="LiveId" clId="{84A5D302-335F-D34D-B298-93E112799301}" dt="2023-10-15T11:32:13.018" v="459" actId="2696"/>
        <pc:sldMkLst>
          <pc:docMk/>
          <pc:sldMk cId="1235187098" sldId="328"/>
        </pc:sldMkLst>
      </pc:sldChg>
      <pc:sldChg chg="del">
        <pc:chgData name="Thomas Künneth" userId="1a1af1383d98278e" providerId="LiveId" clId="{84A5D302-335F-D34D-B298-93E112799301}" dt="2023-10-15T11:32:15.244" v="460" actId="2696"/>
        <pc:sldMkLst>
          <pc:docMk/>
          <pc:sldMk cId="3364585954" sldId="329"/>
        </pc:sldMkLst>
      </pc:sldChg>
      <pc:sldChg chg="del">
        <pc:chgData name="Thomas Künneth" userId="1a1af1383d98278e" providerId="LiveId" clId="{84A5D302-335F-D34D-B298-93E112799301}" dt="2023-10-15T11:32:17.432" v="461" actId="2696"/>
        <pc:sldMkLst>
          <pc:docMk/>
          <pc:sldMk cId="675501845" sldId="330"/>
        </pc:sldMkLst>
      </pc:sldChg>
      <pc:sldChg chg="del">
        <pc:chgData name="Thomas Künneth" userId="1a1af1383d98278e" providerId="LiveId" clId="{84A5D302-335F-D34D-B298-93E112799301}" dt="2023-10-15T08:33:16.556" v="6" actId="2696"/>
        <pc:sldMkLst>
          <pc:docMk/>
          <pc:sldMk cId="20927394" sldId="331"/>
        </pc:sldMkLst>
      </pc:sldChg>
      <pc:sldChg chg="del">
        <pc:chgData name="Thomas Künneth" userId="1a1af1383d98278e" providerId="LiveId" clId="{84A5D302-335F-D34D-B298-93E112799301}" dt="2023-10-15T08:33:16.556" v="6" actId="2696"/>
        <pc:sldMkLst>
          <pc:docMk/>
          <pc:sldMk cId="2330137212" sldId="332"/>
        </pc:sldMkLst>
      </pc:sldChg>
      <pc:sldChg chg="del">
        <pc:chgData name="Thomas Künneth" userId="1a1af1383d98278e" providerId="LiveId" clId="{84A5D302-335F-D34D-B298-93E112799301}" dt="2023-10-15T08:33:16.556" v="6" actId="2696"/>
        <pc:sldMkLst>
          <pc:docMk/>
          <pc:sldMk cId="1371044005" sldId="333"/>
        </pc:sldMkLst>
      </pc:sldChg>
      <pc:sldChg chg="del">
        <pc:chgData name="Thomas Künneth" userId="1a1af1383d98278e" providerId="LiveId" clId="{84A5D302-335F-D34D-B298-93E112799301}" dt="2023-10-15T08:33:16.556" v="6" actId="2696"/>
        <pc:sldMkLst>
          <pc:docMk/>
          <pc:sldMk cId="1319521503" sldId="334"/>
        </pc:sldMkLst>
      </pc:sldChg>
      <pc:sldChg chg="del">
        <pc:chgData name="Thomas Künneth" userId="1a1af1383d98278e" providerId="LiveId" clId="{84A5D302-335F-D34D-B298-93E112799301}" dt="2023-10-15T08:33:16.556" v="6" actId="2696"/>
        <pc:sldMkLst>
          <pc:docMk/>
          <pc:sldMk cId="710991235" sldId="335"/>
        </pc:sldMkLst>
      </pc:sldChg>
      <pc:sldChg chg="del">
        <pc:chgData name="Thomas Künneth" userId="1a1af1383d98278e" providerId="LiveId" clId="{84A5D302-335F-D34D-B298-93E112799301}" dt="2023-10-14T14:07:26.177" v="5" actId="2696"/>
        <pc:sldMkLst>
          <pc:docMk/>
          <pc:sldMk cId="287629133" sldId="336"/>
        </pc:sldMkLst>
      </pc:sldChg>
      <pc:sldChg chg="del">
        <pc:chgData name="Thomas Künneth" userId="1a1af1383d98278e" providerId="LiveId" clId="{84A5D302-335F-D34D-B298-93E112799301}" dt="2023-10-15T09:35:12.046" v="220" actId="2696"/>
        <pc:sldMkLst>
          <pc:docMk/>
          <pc:sldMk cId="3588277741" sldId="337"/>
        </pc:sldMkLst>
      </pc:sldChg>
      <pc:sldChg chg="del">
        <pc:chgData name="Thomas Künneth" userId="1a1af1383d98278e" providerId="LiveId" clId="{84A5D302-335F-D34D-B298-93E112799301}" dt="2023-10-15T09:32:41.056" v="167" actId="2696"/>
        <pc:sldMkLst>
          <pc:docMk/>
          <pc:sldMk cId="2541864077" sldId="338"/>
        </pc:sldMkLst>
      </pc:sldChg>
      <pc:sldChg chg="addSp delSp modSp new mod modClrScheme modAnim chgLayout">
        <pc:chgData name="Thomas Künneth" userId="1a1af1383d98278e" providerId="LiveId" clId="{84A5D302-335F-D34D-B298-93E112799301}" dt="2023-10-15T11:56:16.289" v="625" actId="1076"/>
        <pc:sldMkLst>
          <pc:docMk/>
          <pc:sldMk cId="2309698685" sldId="339"/>
        </pc:sldMkLst>
        <pc:spChg chg="del">
          <ac:chgData name="Thomas Künneth" userId="1a1af1383d98278e" providerId="LiveId" clId="{84A5D302-335F-D34D-B298-93E112799301}" dt="2023-10-15T08:54:01.887" v="8" actId="700"/>
          <ac:spMkLst>
            <pc:docMk/>
            <pc:sldMk cId="2309698685" sldId="339"/>
            <ac:spMk id="2" creationId="{7A0D5A85-C650-611A-9609-C3AC24D2B9E4}"/>
          </ac:spMkLst>
        </pc:spChg>
        <pc:spChg chg="add del mod">
          <ac:chgData name="Thomas Künneth" userId="1a1af1383d98278e" providerId="LiveId" clId="{84A5D302-335F-D34D-B298-93E112799301}" dt="2023-10-15T11:54:31.763" v="609" actId="478"/>
          <ac:spMkLst>
            <pc:docMk/>
            <pc:sldMk cId="2309698685" sldId="339"/>
            <ac:spMk id="3" creationId="{6EA5F777-1C79-E866-7E89-FECF647DC76F}"/>
          </ac:spMkLst>
        </pc:spChg>
        <pc:spChg chg="del">
          <ac:chgData name="Thomas Künneth" userId="1a1af1383d98278e" providerId="LiveId" clId="{84A5D302-335F-D34D-B298-93E112799301}" dt="2023-10-15T08:54:01.887" v="8" actId="700"/>
          <ac:spMkLst>
            <pc:docMk/>
            <pc:sldMk cId="2309698685" sldId="339"/>
            <ac:spMk id="3" creationId="{B904B536-6439-ED10-B7B4-F3FF6C930292}"/>
          </ac:spMkLst>
        </pc:spChg>
        <pc:spChg chg="add del">
          <ac:chgData name="Thomas Künneth" userId="1a1af1383d98278e" providerId="LiveId" clId="{84A5D302-335F-D34D-B298-93E112799301}" dt="2023-10-15T11:54:56.783" v="611" actId="478"/>
          <ac:spMkLst>
            <pc:docMk/>
            <pc:sldMk cId="2309698685" sldId="339"/>
            <ac:spMk id="4" creationId="{A98ABED0-BB41-1480-190A-D04B09438C0B}"/>
          </ac:spMkLst>
        </pc:spChg>
        <pc:spChg chg="add del mod">
          <ac:chgData name="Thomas Künneth" userId="1a1af1383d98278e" providerId="LiveId" clId="{84A5D302-335F-D34D-B298-93E112799301}" dt="2023-10-15T11:55:36.157" v="621" actId="478"/>
          <ac:spMkLst>
            <pc:docMk/>
            <pc:sldMk cId="2309698685" sldId="339"/>
            <ac:spMk id="6" creationId="{038A832E-9237-415F-DFB5-E6A03F170959}"/>
          </ac:spMkLst>
        </pc:spChg>
        <pc:picChg chg="add del mod">
          <ac:chgData name="Thomas Künneth" userId="1a1af1383d98278e" providerId="LiveId" clId="{84A5D302-335F-D34D-B298-93E112799301}" dt="2023-10-15T10:36:02.718" v="323" actId="478"/>
          <ac:picMkLst>
            <pc:docMk/>
            <pc:sldMk cId="2309698685" sldId="339"/>
            <ac:picMk id="2" creationId="{1B338229-143E-709F-0917-A17909D100B8}"/>
          </ac:picMkLst>
        </pc:picChg>
        <pc:picChg chg="add del mod">
          <ac:chgData name="Thomas Künneth" userId="1a1af1383d98278e" providerId="LiveId" clId="{84A5D302-335F-D34D-B298-93E112799301}" dt="2023-10-15T08:58:01.480" v="11" actId="478"/>
          <ac:picMkLst>
            <pc:docMk/>
            <pc:sldMk cId="2309698685" sldId="339"/>
            <ac:picMk id="4" creationId="{0D463EB5-1E0A-4E58-E251-986AD488922D}"/>
          </ac:picMkLst>
        </pc:picChg>
        <pc:picChg chg="add mod">
          <ac:chgData name="Thomas Künneth" userId="1a1af1383d98278e" providerId="LiveId" clId="{84A5D302-335F-D34D-B298-93E112799301}" dt="2023-10-15T11:56:16.289" v="625" actId="1076"/>
          <ac:picMkLst>
            <pc:docMk/>
            <pc:sldMk cId="2309698685" sldId="339"/>
            <ac:picMk id="5" creationId="{4F10EEBF-00D0-80C6-126D-8117A14748E9}"/>
          </ac:picMkLst>
        </pc:picChg>
        <pc:picChg chg="add del mod">
          <ac:chgData name="Thomas Künneth" userId="1a1af1383d98278e" providerId="LiveId" clId="{84A5D302-335F-D34D-B298-93E112799301}" dt="2023-10-15T09:24:41.192" v="21" actId="478"/>
          <ac:picMkLst>
            <pc:docMk/>
            <pc:sldMk cId="2309698685" sldId="339"/>
            <ac:picMk id="6" creationId="{E78B6A04-45A4-1FF6-053F-20D76B49BB3F}"/>
          </ac:picMkLst>
        </pc:picChg>
        <pc:picChg chg="add del mod">
          <ac:chgData name="Thomas Künneth" userId="1a1af1383d98278e" providerId="LiveId" clId="{84A5D302-335F-D34D-B298-93E112799301}" dt="2023-10-15T10:21:54.103" v="315" actId="478"/>
          <ac:picMkLst>
            <pc:docMk/>
            <pc:sldMk cId="2309698685" sldId="339"/>
            <ac:picMk id="7" creationId="{9904F5A9-9718-FCB6-9E12-C8D6DE69AE59}"/>
          </ac:picMkLst>
        </pc:picChg>
        <pc:picChg chg="add mod">
          <ac:chgData name="Thomas Künneth" userId="1a1af1383d98278e" providerId="LiveId" clId="{84A5D302-335F-D34D-B298-93E112799301}" dt="2023-10-15T11:56:09.169" v="624" actId="1076"/>
          <ac:picMkLst>
            <pc:docMk/>
            <pc:sldMk cId="2309698685" sldId="339"/>
            <ac:picMk id="8" creationId="{67061112-147A-5173-955D-43CBEC8634B3}"/>
          </ac:picMkLst>
        </pc:picChg>
      </pc:sldChg>
      <pc:sldChg chg="addSp modSp new mod">
        <pc:chgData name="Thomas Künneth" userId="1a1af1383d98278e" providerId="LiveId" clId="{84A5D302-335F-D34D-B298-93E112799301}" dt="2023-10-15T10:36:57.290" v="332" actId="1076"/>
        <pc:sldMkLst>
          <pc:docMk/>
          <pc:sldMk cId="2770074932" sldId="340"/>
        </pc:sldMkLst>
        <pc:picChg chg="add mod">
          <ac:chgData name="Thomas Künneth" userId="1a1af1383d98278e" providerId="LiveId" clId="{84A5D302-335F-D34D-B298-93E112799301}" dt="2023-10-15T10:36:57.290" v="332" actId="1076"/>
          <ac:picMkLst>
            <pc:docMk/>
            <pc:sldMk cId="2770074932" sldId="340"/>
            <ac:picMk id="2" creationId="{2872ED62-CABF-421B-E153-9F054AF0D393}"/>
          </ac:picMkLst>
        </pc:picChg>
      </pc:sldChg>
      <pc:sldChg chg="modSp add mod">
        <pc:chgData name="Thomas Künneth" userId="1a1af1383d98278e" providerId="LiveId" clId="{84A5D302-335F-D34D-B298-93E112799301}" dt="2023-10-15T09:37:46.560" v="295" actId="2711"/>
        <pc:sldMkLst>
          <pc:docMk/>
          <pc:sldMk cId="3855135033" sldId="341"/>
        </pc:sldMkLst>
        <pc:spChg chg="mod">
          <ac:chgData name="Thomas Künneth" userId="1a1af1383d98278e" providerId="LiveId" clId="{84A5D302-335F-D34D-B298-93E112799301}" dt="2023-10-15T09:37:46.560" v="295" actId="2711"/>
          <ac:spMkLst>
            <pc:docMk/>
            <pc:sldMk cId="3855135033" sldId="341"/>
            <ac:spMk id="2" creationId="{CEBD9AA5-335C-06F9-8B96-AB19598B3B39}"/>
          </ac:spMkLst>
        </pc:spChg>
      </pc:sldChg>
      <pc:sldChg chg="addSp delSp modSp new mod delAnim modAnim">
        <pc:chgData name="Thomas Künneth" userId="1a1af1383d98278e" providerId="LiveId" clId="{84A5D302-335F-D34D-B298-93E112799301}" dt="2023-10-15T11:57:25.549" v="638" actId="1076"/>
        <pc:sldMkLst>
          <pc:docMk/>
          <pc:sldMk cId="1300518376" sldId="342"/>
        </pc:sldMkLst>
        <pc:picChg chg="add del mod">
          <ac:chgData name="Thomas Künneth" userId="1a1af1383d98278e" providerId="LiveId" clId="{84A5D302-335F-D34D-B298-93E112799301}" dt="2023-10-15T10:37:11.547" v="335" actId="478"/>
          <ac:picMkLst>
            <pc:docMk/>
            <pc:sldMk cId="1300518376" sldId="342"/>
            <ac:picMk id="2" creationId="{142AA70A-5974-2DBE-26AA-889316F2151C}"/>
          </ac:picMkLst>
        </pc:picChg>
        <pc:picChg chg="add mod">
          <ac:chgData name="Thomas Künneth" userId="1a1af1383d98278e" providerId="LiveId" clId="{84A5D302-335F-D34D-B298-93E112799301}" dt="2023-10-15T11:57:15.569" v="634" actId="14100"/>
          <ac:picMkLst>
            <pc:docMk/>
            <pc:sldMk cId="1300518376" sldId="342"/>
            <ac:picMk id="3" creationId="{0DFEA633-AFAC-053F-A43C-8B1EED7E1503}"/>
          </ac:picMkLst>
        </pc:picChg>
        <pc:picChg chg="add del mod">
          <ac:chgData name="Thomas Künneth" userId="1a1af1383d98278e" providerId="LiveId" clId="{84A5D302-335F-D34D-B298-93E112799301}" dt="2023-10-15T10:01:55.748" v="304" actId="478"/>
          <ac:picMkLst>
            <pc:docMk/>
            <pc:sldMk cId="1300518376" sldId="342"/>
            <ac:picMk id="3" creationId="{8C3931DB-C318-E8AB-18D0-CEE085EB6885}"/>
          </ac:picMkLst>
        </pc:picChg>
        <pc:picChg chg="add mod">
          <ac:chgData name="Thomas Künneth" userId="1a1af1383d98278e" providerId="LiveId" clId="{84A5D302-335F-D34D-B298-93E112799301}" dt="2023-10-15T11:57:25.549" v="638" actId="1076"/>
          <ac:picMkLst>
            <pc:docMk/>
            <pc:sldMk cId="1300518376" sldId="342"/>
            <ac:picMk id="4" creationId="{CD7DD93A-134C-F3D6-7398-48E80ED26F09}"/>
          </ac:picMkLst>
        </pc:picChg>
      </pc:sldChg>
      <pc:sldChg chg="addSp modSp new mod modAnim">
        <pc:chgData name="Thomas Künneth" userId="1a1af1383d98278e" providerId="LiveId" clId="{84A5D302-335F-D34D-B298-93E112799301}" dt="2023-10-15T11:58:32.739" v="646" actId="1076"/>
        <pc:sldMkLst>
          <pc:docMk/>
          <pc:sldMk cId="3731193195" sldId="343"/>
        </pc:sldMkLst>
        <pc:picChg chg="add mod">
          <ac:chgData name="Thomas Künneth" userId="1a1af1383d98278e" providerId="LiveId" clId="{84A5D302-335F-D34D-B298-93E112799301}" dt="2023-10-15T11:58:32.739" v="646" actId="1076"/>
          <ac:picMkLst>
            <pc:docMk/>
            <pc:sldMk cId="3731193195" sldId="343"/>
            <ac:picMk id="2" creationId="{A9108201-8200-C404-4B0A-607D1B111357}"/>
          </ac:picMkLst>
        </pc:picChg>
        <pc:picChg chg="add mod">
          <ac:chgData name="Thomas Künneth" userId="1a1af1383d98278e" providerId="LiveId" clId="{84A5D302-335F-D34D-B298-93E112799301}" dt="2023-10-15T11:58:18.526" v="642" actId="1076"/>
          <ac:picMkLst>
            <pc:docMk/>
            <pc:sldMk cId="3731193195" sldId="343"/>
            <ac:picMk id="3" creationId="{3494AFCD-C78B-3871-C8B7-8775BE26C8CF}"/>
          </ac:picMkLst>
        </pc:picChg>
      </pc:sldChg>
      <pc:sldChg chg="delSp modSp add del mod delAnim">
        <pc:chgData name="Thomas Künneth" userId="1a1af1383d98278e" providerId="LiveId" clId="{84A5D302-335F-D34D-B298-93E112799301}" dt="2023-10-15T11:56:20.610" v="626" actId="2696"/>
        <pc:sldMkLst>
          <pc:docMk/>
          <pc:sldMk cId="481271538" sldId="344"/>
        </pc:sldMkLst>
        <pc:picChg chg="mod">
          <ac:chgData name="Thomas Künneth" userId="1a1af1383d98278e" providerId="LiveId" clId="{84A5D302-335F-D34D-B298-93E112799301}" dt="2023-10-15T10:36:34.647" v="330" actId="1076"/>
          <ac:picMkLst>
            <pc:docMk/>
            <pc:sldMk cId="481271538" sldId="344"/>
            <ac:picMk id="2" creationId="{1B338229-143E-709F-0917-A17909D100B8}"/>
          </ac:picMkLst>
        </pc:picChg>
        <pc:picChg chg="del">
          <ac:chgData name="Thomas Künneth" userId="1a1af1383d98278e" providerId="LiveId" clId="{84A5D302-335F-D34D-B298-93E112799301}" dt="2023-10-15T10:36:23.546" v="327" actId="478"/>
          <ac:picMkLst>
            <pc:docMk/>
            <pc:sldMk cId="481271538" sldId="344"/>
            <ac:picMk id="5" creationId="{4F10EEBF-00D0-80C6-126D-8117A14748E9}"/>
          </ac:picMkLst>
        </pc:picChg>
      </pc:sldChg>
      <pc:sldChg chg="delSp modSp add del mod delAnim">
        <pc:chgData name="Thomas Künneth" userId="1a1af1383d98278e" providerId="LiveId" clId="{84A5D302-335F-D34D-B298-93E112799301}" dt="2023-10-15T11:57:33.627" v="639" actId="2696"/>
        <pc:sldMkLst>
          <pc:docMk/>
          <pc:sldMk cId="3362789256" sldId="345"/>
        </pc:sldMkLst>
        <pc:picChg chg="mod">
          <ac:chgData name="Thomas Künneth" userId="1a1af1383d98278e" providerId="LiveId" clId="{84A5D302-335F-D34D-B298-93E112799301}" dt="2023-10-15T10:37:34.669" v="340" actId="1076"/>
          <ac:picMkLst>
            <pc:docMk/>
            <pc:sldMk cId="3362789256" sldId="345"/>
            <ac:picMk id="2" creationId="{142AA70A-5974-2DBE-26AA-889316F2151C}"/>
          </ac:picMkLst>
        </pc:picChg>
        <pc:picChg chg="del">
          <ac:chgData name="Thomas Künneth" userId="1a1af1383d98278e" providerId="LiveId" clId="{84A5D302-335F-D34D-B298-93E112799301}" dt="2023-10-15T10:37:28.106" v="339" actId="478"/>
          <ac:picMkLst>
            <pc:docMk/>
            <pc:sldMk cId="3362789256" sldId="345"/>
            <ac:picMk id="4" creationId="{CD7DD93A-134C-F3D6-7398-48E80ED26F09}"/>
          </ac:picMkLst>
        </pc:picChg>
      </pc:sldChg>
      <pc:sldChg chg="addSp modSp new del mod">
        <pc:chgData name="Thomas Künneth" userId="1a1af1383d98278e" providerId="LiveId" clId="{84A5D302-335F-D34D-B298-93E112799301}" dt="2023-10-15T11:58:46.324" v="647" actId="2696"/>
        <pc:sldMkLst>
          <pc:docMk/>
          <pc:sldMk cId="4158792231" sldId="346"/>
        </pc:sldMkLst>
        <pc:picChg chg="add mod">
          <ac:chgData name="Thomas Künneth" userId="1a1af1383d98278e" providerId="LiveId" clId="{84A5D302-335F-D34D-B298-93E112799301}" dt="2023-10-15T10:46:06.025" v="350" actId="1076"/>
          <ac:picMkLst>
            <pc:docMk/>
            <pc:sldMk cId="4158792231" sldId="346"/>
            <ac:picMk id="2" creationId="{ADA9F7DE-D0A6-D59E-9180-C79C0CF137B0}"/>
          </ac:picMkLst>
        </pc:picChg>
      </pc:sldChg>
      <pc:sldChg chg="addSp modSp new mod ord">
        <pc:chgData name="Thomas Künneth" userId="1a1af1383d98278e" providerId="LiveId" clId="{84A5D302-335F-D34D-B298-93E112799301}" dt="2023-10-15T10:48:51.254" v="356" actId="20578"/>
        <pc:sldMkLst>
          <pc:docMk/>
          <pc:sldMk cId="2054310006" sldId="347"/>
        </pc:sldMkLst>
        <pc:picChg chg="add mod">
          <ac:chgData name="Thomas Künneth" userId="1a1af1383d98278e" providerId="LiveId" clId="{84A5D302-335F-D34D-B298-93E112799301}" dt="2023-10-15T10:48:38.263" v="355" actId="1076"/>
          <ac:picMkLst>
            <pc:docMk/>
            <pc:sldMk cId="2054310006" sldId="347"/>
            <ac:picMk id="2" creationId="{30446F05-EBD8-63F0-DC8B-CF20EE8FA7BB}"/>
          </ac:picMkLst>
        </pc:picChg>
      </pc:sldChg>
      <pc:sldChg chg="addSp delSp modSp new mod modClrScheme delAnim modAnim chgLayout">
        <pc:chgData name="Thomas Künneth" userId="1a1af1383d98278e" providerId="LiveId" clId="{84A5D302-335F-D34D-B298-93E112799301}" dt="2023-10-15T11:59:32.487" v="651" actId="1076"/>
        <pc:sldMkLst>
          <pc:docMk/>
          <pc:sldMk cId="1816012287" sldId="348"/>
        </pc:sldMkLst>
        <pc:spChg chg="del">
          <ac:chgData name="Thomas Künneth" userId="1a1af1383d98278e" providerId="LiveId" clId="{84A5D302-335F-D34D-B298-93E112799301}" dt="2023-10-15T10:54:43.039" v="358" actId="700"/>
          <ac:spMkLst>
            <pc:docMk/>
            <pc:sldMk cId="1816012287" sldId="348"/>
            <ac:spMk id="2" creationId="{8D6EC96F-8F4F-8893-C778-9BC723987671}"/>
          </ac:spMkLst>
        </pc:spChg>
        <pc:spChg chg="del">
          <ac:chgData name="Thomas Künneth" userId="1a1af1383d98278e" providerId="LiveId" clId="{84A5D302-335F-D34D-B298-93E112799301}" dt="2023-10-15T10:54:43.039" v="358" actId="700"/>
          <ac:spMkLst>
            <pc:docMk/>
            <pc:sldMk cId="1816012287" sldId="348"/>
            <ac:spMk id="3" creationId="{B2159BBA-61C8-1685-025B-E32095A46770}"/>
          </ac:spMkLst>
        </pc:spChg>
        <pc:picChg chg="add mod">
          <ac:chgData name="Thomas Künneth" userId="1a1af1383d98278e" providerId="LiveId" clId="{84A5D302-335F-D34D-B298-93E112799301}" dt="2023-10-15T11:59:32.487" v="651" actId="1076"/>
          <ac:picMkLst>
            <pc:docMk/>
            <pc:sldMk cId="1816012287" sldId="348"/>
            <ac:picMk id="4" creationId="{BCD8C98D-EDE1-A10D-BD02-E1DB517E7364}"/>
          </ac:picMkLst>
        </pc:picChg>
        <pc:picChg chg="add mod">
          <ac:chgData name="Thomas Künneth" userId="1a1af1383d98278e" providerId="LiveId" clId="{84A5D302-335F-D34D-B298-93E112799301}" dt="2023-10-15T11:59:25.131" v="649" actId="14100"/>
          <ac:picMkLst>
            <pc:docMk/>
            <pc:sldMk cId="1816012287" sldId="348"/>
            <ac:picMk id="5" creationId="{DCB60355-A010-2A78-045D-BF7F3436BBDE}"/>
          </ac:picMkLst>
        </pc:picChg>
        <pc:picChg chg="add del mod">
          <ac:chgData name="Thomas Künneth" userId="1a1af1383d98278e" providerId="LiveId" clId="{84A5D302-335F-D34D-B298-93E112799301}" dt="2023-10-15T11:10:38.160" v="372" actId="21"/>
          <ac:picMkLst>
            <pc:docMk/>
            <pc:sldMk cId="1816012287" sldId="348"/>
            <ac:picMk id="6" creationId="{93770A4A-A819-BAD7-C82F-4354C647D4CF}"/>
          </ac:picMkLst>
        </pc:picChg>
      </pc:sldChg>
      <pc:sldChg chg="addSp delSp modSp new mod modAnim">
        <pc:chgData name="Thomas Künneth" userId="1a1af1383d98278e" providerId="LiveId" clId="{84A5D302-335F-D34D-B298-93E112799301}" dt="2023-10-15T11:30:42.098" v="451" actId="1076"/>
        <pc:sldMkLst>
          <pc:docMk/>
          <pc:sldMk cId="2540751399" sldId="349"/>
        </pc:sldMkLst>
        <pc:picChg chg="add del mod">
          <ac:chgData name="Thomas Künneth" userId="1a1af1383d98278e" providerId="LiveId" clId="{84A5D302-335F-D34D-B298-93E112799301}" dt="2023-10-15T11:26:37.855" v="392" actId="478"/>
          <ac:picMkLst>
            <pc:docMk/>
            <pc:sldMk cId="2540751399" sldId="349"/>
            <ac:picMk id="2" creationId="{78D0DD7C-07C6-17A1-2A58-61831A76B56F}"/>
          </ac:picMkLst>
        </pc:picChg>
        <pc:picChg chg="add mod">
          <ac:chgData name="Thomas Künneth" userId="1a1af1383d98278e" providerId="LiveId" clId="{84A5D302-335F-D34D-B298-93E112799301}" dt="2023-10-15T11:30:30.169" v="435" actId="1038"/>
          <ac:picMkLst>
            <pc:docMk/>
            <pc:sldMk cId="2540751399" sldId="349"/>
            <ac:picMk id="3" creationId="{5199149C-ECD6-2467-0EFC-692F8CFCA4CB}"/>
          </ac:picMkLst>
        </pc:picChg>
        <pc:picChg chg="add mod">
          <ac:chgData name="Thomas Künneth" userId="1a1af1383d98278e" providerId="LiveId" clId="{84A5D302-335F-D34D-B298-93E112799301}" dt="2023-10-15T11:30:42.098" v="451" actId="1076"/>
          <ac:picMkLst>
            <pc:docMk/>
            <pc:sldMk cId="2540751399" sldId="349"/>
            <ac:picMk id="4" creationId="{F5858846-C53D-313B-8BA4-76BCE6E42CDB}"/>
          </ac:picMkLst>
        </pc:picChg>
      </pc:sldChg>
      <pc:sldChg chg="addSp delSp modSp new mod modAnim chgLayout">
        <pc:chgData name="Thomas Künneth" userId="1a1af1383d98278e" providerId="LiveId" clId="{84A5D302-335F-D34D-B298-93E112799301}" dt="2023-10-15T11:41:24.428" v="481" actId="1076"/>
        <pc:sldMkLst>
          <pc:docMk/>
          <pc:sldMk cId="3360822723" sldId="350"/>
        </pc:sldMkLst>
        <pc:picChg chg="add del mod">
          <ac:chgData name="Thomas Künneth" userId="1a1af1383d98278e" providerId="LiveId" clId="{84A5D302-335F-D34D-B298-93E112799301}" dt="2023-10-15T11:40:39.389" v="469" actId="478"/>
          <ac:picMkLst>
            <pc:docMk/>
            <pc:sldMk cId="3360822723" sldId="350"/>
            <ac:picMk id="2" creationId="{248F49DD-0664-AC52-0852-55D3AA934D83}"/>
          </ac:picMkLst>
        </pc:picChg>
        <pc:picChg chg="add mod">
          <ac:chgData name="Thomas Künneth" userId="1a1af1383d98278e" providerId="LiveId" clId="{84A5D302-335F-D34D-B298-93E112799301}" dt="2023-10-15T11:41:02.172" v="476" actId="1076"/>
          <ac:picMkLst>
            <pc:docMk/>
            <pc:sldMk cId="3360822723" sldId="350"/>
            <ac:picMk id="3" creationId="{63BDD590-88B3-47C9-D19F-D1791435A89D}"/>
          </ac:picMkLst>
        </pc:picChg>
        <pc:picChg chg="add mod">
          <ac:chgData name="Thomas Künneth" userId="1a1af1383d98278e" providerId="LiveId" clId="{84A5D302-335F-D34D-B298-93E112799301}" dt="2023-10-15T11:41:24.428" v="481" actId="1076"/>
          <ac:picMkLst>
            <pc:docMk/>
            <pc:sldMk cId="3360822723" sldId="350"/>
            <ac:picMk id="4" creationId="{5762D740-2D01-C92E-3ABC-D18D1F06B236}"/>
          </ac:picMkLst>
        </pc:picChg>
      </pc:sldChg>
      <pc:sldChg chg="addSp delSp modSp new mod modAnim">
        <pc:chgData name="Thomas Künneth" userId="1a1af1383d98278e" providerId="LiveId" clId="{84A5D302-335F-D34D-B298-93E112799301}" dt="2023-10-15T11:47:01.425" v="524" actId="1076"/>
        <pc:sldMkLst>
          <pc:docMk/>
          <pc:sldMk cId="296852881" sldId="351"/>
        </pc:sldMkLst>
        <pc:picChg chg="add mod">
          <ac:chgData name="Thomas Künneth" userId="1a1af1383d98278e" providerId="LiveId" clId="{84A5D302-335F-D34D-B298-93E112799301}" dt="2023-10-15T11:47:01.425" v="524" actId="1076"/>
          <ac:picMkLst>
            <pc:docMk/>
            <pc:sldMk cId="296852881" sldId="351"/>
            <ac:picMk id="2" creationId="{99348EFF-DBFD-5E32-A179-26D6E8E87FD7}"/>
          </ac:picMkLst>
        </pc:picChg>
        <pc:picChg chg="add del mod">
          <ac:chgData name="Thomas Künneth" userId="1a1af1383d98278e" providerId="LiveId" clId="{84A5D302-335F-D34D-B298-93E112799301}" dt="2023-10-15T11:46:26.809" v="487" actId="478"/>
          <ac:picMkLst>
            <pc:docMk/>
            <pc:sldMk cId="296852881" sldId="351"/>
            <ac:picMk id="3" creationId="{EBD708FF-E2BA-9A6E-F6F7-CDF546C64306}"/>
          </ac:picMkLst>
        </pc:picChg>
        <pc:picChg chg="add mod">
          <ac:chgData name="Thomas Künneth" userId="1a1af1383d98278e" providerId="LiveId" clId="{84A5D302-335F-D34D-B298-93E112799301}" dt="2023-10-15T11:46:54.076" v="522" actId="1038"/>
          <ac:picMkLst>
            <pc:docMk/>
            <pc:sldMk cId="296852881" sldId="351"/>
            <ac:picMk id="4" creationId="{3828D064-F4CA-A329-0742-84505C66F114}"/>
          </ac:picMkLst>
        </pc:picChg>
      </pc:sldChg>
      <pc:sldChg chg="addSp modSp new mod">
        <pc:chgData name="Thomas Künneth" userId="1a1af1383d98278e" providerId="LiveId" clId="{84A5D302-335F-D34D-B298-93E112799301}" dt="2023-10-15T11:47:48.795" v="530" actId="1076"/>
        <pc:sldMkLst>
          <pc:docMk/>
          <pc:sldMk cId="3097347360" sldId="352"/>
        </pc:sldMkLst>
        <pc:picChg chg="add mod">
          <ac:chgData name="Thomas Künneth" userId="1a1af1383d98278e" providerId="LiveId" clId="{84A5D302-335F-D34D-B298-93E112799301}" dt="2023-10-15T11:47:48.795" v="530" actId="1076"/>
          <ac:picMkLst>
            <pc:docMk/>
            <pc:sldMk cId="3097347360" sldId="352"/>
            <ac:picMk id="2" creationId="{91420F3A-AB53-325C-01F6-DF4C57D50B1C}"/>
          </ac:picMkLst>
        </pc:picChg>
      </pc:sldChg>
      <pc:sldChg chg="addSp delSp modSp new del mod ord modClrScheme chgLayout">
        <pc:chgData name="Thomas Künneth" userId="1a1af1383d98278e" providerId="LiveId" clId="{84A5D302-335F-D34D-B298-93E112799301}" dt="2023-10-15T13:31:03.599" v="777" actId="2696"/>
        <pc:sldMkLst>
          <pc:docMk/>
          <pc:sldMk cId="2556464899" sldId="353"/>
        </pc:sldMkLst>
        <pc:spChg chg="del">
          <ac:chgData name="Thomas Künneth" userId="1a1af1383d98278e" providerId="LiveId" clId="{84A5D302-335F-D34D-B298-93E112799301}" dt="2023-10-15T11:49:34.720" v="532" actId="700"/>
          <ac:spMkLst>
            <pc:docMk/>
            <pc:sldMk cId="2556464899" sldId="353"/>
            <ac:spMk id="2" creationId="{386D7E74-D9E5-8AFA-BF12-43A436AF02E9}"/>
          </ac:spMkLst>
        </pc:spChg>
        <pc:spChg chg="del mod ord">
          <ac:chgData name="Thomas Künneth" userId="1a1af1383d98278e" providerId="LiveId" clId="{84A5D302-335F-D34D-B298-93E112799301}" dt="2023-10-15T11:49:34.720" v="532" actId="700"/>
          <ac:spMkLst>
            <pc:docMk/>
            <pc:sldMk cId="2556464899" sldId="353"/>
            <ac:spMk id="3" creationId="{4142E7BC-2D04-BEB9-4F72-BB729F1204B6}"/>
          </ac:spMkLst>
        </pc:spChg>
        <pc:spChg chg="add mod ord">
          <ac:chgData name="Thomas Künneth" userId="1a1af1383d98278e" providerId="LiveId" clId="{84A5D302-335F-D34D-B298-93E112799301}" dt="2023-10-15T11:50:44.966" v="596" actId="1076"/>
          <ac:spMkLst>
            <pc:docMk/>
            <pc:sldMk cId="2556464899" sldId="353"/>
            <ac:spMk id="4" creationId="{06EC7F21-7217-2B41-FFA0-916874B7DDB3}"/>
          </ac:spMkLst>
        </pc:spChg>
      </pc:sldChg>
      <pc:sldChg chg="modSp add mod ord">
        <pc:chgData name="Thomas Künneth" userId="1a1af1383d98278e" providerId="LiveId" clId="{84A5D302-335F-D34D-B298-93E112799301}" dt="2023-10-16T14:05:35.087" v="854" actId="2711"/>
        <pc:sldMkLst>
          <pc:docMk/>
          <pc:sldMk cId="3769177147" sldId="354"/>
        </pc:sldMkLst>
        <pc:spChg chg="mod">
          <ac:chgData name="Thomas Künneth" userId="1a1af1383d98278e" providerId="LiveId" clId="{84A5D302-335F-D34D-B298-93E112799301}" dt="2023-10-15T13:29:02.898" v="702" actId="21"/>
          <ac:spMkLst>
            <pc:docMk/>
            <pc:sldMk cId="3769177147" sldId="354"/>
            <ac:spMk id="2" creationId="{672224D4-0C55-A95C-82B2-B1C8C654D3F1}"/>
          </ac:spMkLst>
        </pc:spChg>
        <pc:spChg chg="mod">
          <ac:chgData name="Thomas Künneth" userId="1a1af1383d98278e" providerId="LiveId" clId="{84A5D302-335F-D34D-B298-93E112799301}" dt="2023-10-16T14:05:35.087" v="854" actId="2711"/>
          <ac:spMkLst>
            <pc:docMk/>
            <pc:sldMk cId="3769177147" sldId="354"/>
            <ac:spMk id="3" creationId="{45E84BCA-247C-BEC6-A7A4-E94EB78D9EB9}"/>
          </ac:spMkLst>
        </pc:spChg>
      </pc:sldChg>
      <pc:sldChg chg="add">
        <pc:chgData name="Thomas Künneth" userId="1a1af1383d98278e" providerId="LiveId" clId="{84A5D302-335F-D34D-B298-93E112799301}" dt="2023-10-16T14:04:09.127" v="778"/>
        <pc:sldMkLst>
          <pc:docMk/>
          <pc:sldMk cId="0" sldId="3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kuenneth/compose_workshop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dirty="0"/>
              <a:t>Advanced topics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026" name="Picture 2" descr="black horse chess piece near roque chess piece">
            <a:extLst>
              <a:ext uri="{FF2B5EF4-FFF2-40B4-BE49-F238E27FC236}">
                <a16:creationId xmlns:a16="http://schemas.microsoft.com/office/drawing/2014/main" id="{B60DF262-1DDC-46C4-6D91-B6EE4A5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06733"/>
            <a:ext cx="9501809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https://unsplash.com/photos/27LH_0jXKYI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339133-E5B7-0B18-8AF7-0A62AC4C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85B9B4-D175-415C-6EA6-1F6F324F228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Have become very important</a:t>
            </a:r>
          </a:p>
          <a:p>
            <a:r>
              <a:rPr lang="en-US" dirty="0"/>
              <a:t>Not easy to achieve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r>
              <a:rPr lang="en-US" dirty="0"/>
              <a:t>But seamlessly integrated into Jetpack Compose</a:t>
            </a:r>
          </a:p>
        </p:txBody>
      </p:sp>
    </p:spTree>
    <p:extLst>
      <p:ext uri="{BB962C8B-B14F-4D97-AF65-F5344CB8AC3E}">
        <p14:creationId xmlns:p14="http://schemas.microsoft.com/office/powerpoint/2010/main" val="167376746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10-15 at 12.53.48">
            <a:hlinkClick r:id="" action="ppaction://media"/>
            <a:extLst>
              <a:ext uri="{FF2B5EF4-FFF2-40B4-BE49-F238E27FC236}">
                <a16:creationId xmlns:a16="http://schemas.microsoft.com/office/drawing/2014/main" id="{BCD8C98D-EDE1-A10D-BD02-E1DB517E7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688" y="3123051"/>
            <a:ext cx="5474124" cy="7469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60355-A010-2A78-045D-BF7F3436B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387" y="1120"/>
            <a:ext cx="12602863" cy="137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22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5 at 13.09.43">
            <a:hlinkClick r:id="" action="ppaction://media"/>
            <a:extLst>
              <a:ext uri="{FF2B5EF4-FFF2-40B4-BE49-F238E27FC236}">
                <a16:creationId xmlns:a16="http://schemas.microsoft.com/office/drawing/2014/main" id="{57C05EB9-DC88-F0FE-696C-19442937C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034" y="3907613"/>
            <a:ext cx="4101757" cy="5900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85D47-97DE-AFA0-107C-ADF6A8EA5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715" y="12872"/>
            <a:ext cx="13451212" cy="1369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40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9149C-ECD6-2467-0EFC-692F8CFC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32" y="-1"/>
            <a:ext cx="13888993" cy="13712187"/>
          </a:xfrm>
          <a:prstGeom prst="rect">
            <a:avLst/>
          </a:prstGeom>
        </p:spPr>
      </p:pic>
      <p:pic>
        <p:nvPicPr>
          <p:cNvPr id="4" name="Screen Recording 2023-10-15 at 13.29.11">
            <a:hlinkClick r:id="" action="ppaction://media"/>
            <a:extLst>
              <a:ext uri="{FF2B5EF4-FFF2-40B4-BE49-F238E27FC236}">
                <a16:creationId xmlns:a16="http://schemas.microsoft.com/office/drawing/2014/main" id="{F5858846-C53D-313B-8BA4-76BCE6E42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39305"/>
            <a:ext cx="6605759" cy="98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51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DD590-88B3-47C9-D19F-D1791435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923" y="0"/>
            <a:ext cx="12826265" cy="13748703"/>
          </a:xfrm>
          <a:prstGeom prst="rect">
            <a:avLst/>
          </a:prstGeom>
        </p:spPr>
      </p:pic>
      <p:pic>
        <p:nvPicPr>
          <p:cNvPr id="4" name="Screen Recording 2023-10-15 at 13.39.37">
            <a:hlinkClick r:id="" action="ppaction://media"/>
            <a:extLst>
              <a:ext uri="{FF2B5EF4-FFF2-40B4-BE49-F238E27FC236}">
                <a16:creationId xmlns:a16="http://schemas.microsoft.com/office/drawing/2014/main" id="{5762D740-2D01-C92E-3ABC-D18D1F06B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888" y="1455343"/>
            <a:ext cx="6125847" cy="108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227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5 at 13.44.47">
            <a:hlinkClick r:id="" action="ppaction://media"/>
            <a:extLst>
              <a:ext uri="{FF2B5EF4-FFF2-40B4-BE49-F238E27FC236}">
                <a16:creationId xmlns:a16="http://schemas.microsoft.com/office/drawing/2014/main" id="{99348EFF-DBFD-5E32-A179-26D6E8E87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59" y="4602888"/>
            <a:ext cx="7815426" cy="4510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28D064-F4CA-A329-0742-84505C66F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108" y="9525"/>
            <a:ext cx="12133217" cy="137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0F3A-AB53-325C-01F6-DF4C57D5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14" y="1267049"/>
            <a:ext cx="14859372" cy="111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736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D9AA5-335C-06F9-8B96-AB19598B3B3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86671" y="1235675"/>
            <a:ext cx="16210658" cy="11244649"/>
          </a:xfrm>
        </p:spPr>
        <p:txBody>
          <a:bodyPr>
            <a:normAutofit/>
          </a:bodyPr>
          <a:lstStyle/>
          <a:p>
            <a:r>
              <a:rPr lang="de-DE" dirty="0"/>
              <a:t>S</a:t>
            </a:r>
            <a:r>
              <a:rPr lang="en-US" dirty="0"/>
              <a:t>witch to branch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03_building_uis</a:t>
            </a:r>
            <a:r>
              <a:rPr lang="en-US" dirty="0"/>
              <a:t>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compose_workshop</a:t>
            </a:r>
            <a:r>
              <a:rPr lang="en-US" dirty="0"/>
              <a:t> repository (</a:t>
            </a:r>
            <a:r>
              <a:rPr lang="en-US" dirty="0">
                <a:hlinkClick r:id="rId2"/>
              </a:rPr>
              <a:t>https://github.com/tkuenneth/compose_workshop</a:t>
            </a:r>
            <a:r>
              <a:rPr lang="en-US" dirty="0"/>
              <a:t>)</a:t>
            </a:r>
          </a:p>
          <a:p>
            <a:r>
              <a:rPr lang="en-US" dirty="0"/>
              <a:t>Add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Scaffold()</a:t>
            </a:r>
            <a:r>
              <a:rPr lang="en-US" dirty="0"/>
              <a:t> with an action that shows a bottom sheet</a:t>
            </a:r>
          </a:p>
          <a:p>
            <a:r>
              <a:rPr lang="en-001" dirty="0">
                <a:cs typeface="Courier New" panose="02070309020205020404" pitchFamily="49" charset="0"/>
              </a:rPr>
              <a:t>Add a content composable to the </a:t>
            </a:r>
            <a:r>
              <a:rPr lang="en-001" dirty="0">
                <a:latin typeface="Courier New" panose="02070309020205020404" pitchFamily="49" charset="0"/>
                <a:cs typeface="Courier New" panose="02070309020205020404" pitchFamily="49" charset="0"/>
              </a:rPr>
              <a:t>Scaffold()</a:t>
            </a:r>
            <a:r>
              <a:rPr lang="en-001" dirty="0">
                <a:cs typeface="Courier New" panose="02070309020205020404" pitchFamily="49" charset="0"/>
              </a:rPr>
              <a:t> that shows some animations</a:t>
            </a:r>
          </a:p>
          <a:p>
            <a:r>
              <a:rPr lang="en-001" dirty="0">
                <a:cs typeface="Courier New" panose="02070309020205020404" pitchFamily="49" charset="0"/>
              </a:rPr>
              <a:t>A working version can be found on branch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04_advanced_topics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D0840C-880F-6D6C-9086-7C6454021428}"/>
              </a:ext>
            </a:extLst>
          </p:cNvPr>
          <p:cNvGrpSpPr/>
          <p:nvPr/>
        </p:nvGrpSpPr>
        <p:grpSpPr>
          <a:xfrm>
            <a:off x="20297329" y="568411"/>
            <a:ext cx="3484606" cy="3262183"/>
            <a:chOff x="20297329" y="568411"/>
            <a:chExt cx="3484606" cy="326218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667F38A-C994-D3A8-587E-98B024DF06B1}"/>
                </a:ext>
              </a:extLst>
            </p:cNvPr>
            <p:cNvSpPr/>
            <p:nvPr/>
          </p:nvSpPr>
          <p:spPr>
            <a:xfrm>
              <a:off x="20297329" y="568411"/>
              <a:ext cx="3484606" cy="3237470"/>
            </a:xfrm>
            <a:prstGeom prst="ellipse">
              <a:avLst/>
            </a:prstGeom>
            <a:solidFill>
              <a:srgbClr val="FF0000"/>
            </a:solidFill>
            <a:ln w="2032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001" sz="3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6DDB2577-111B-8D28-9911-8F65AD19751B}"/>
                </a:ext>
              </a:extLst>
            </p:cNvPr>
            <p:cNvSpPr/>
            <p:nvPr/>
          </p:nvSpPr>
          <p:spPr>
            <a:xfrm>
              <a:off x="20297329" y="593124"/>
              <a:ext cx="3484606" cy="3237470"/>
            </a:xfrm>
            <a:prstGeom prst="pie">
              <a:avLst>
                <a:gd name="adj1" fmla="val 5302509"/>
                <a:gd name="adj2" fmla="val 16296272"/>
              </a:avLst>
            </a:prstGeom>
            <a:solidFill>
              <a:schemeClr val="bg1"/>
            </a:solidFill>
            <a:ln w="2032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001" sz="3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13503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284974" y="6068039"/>
            <a:ext cx="954267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Vielen Dank"/>
          <p:cNvSpPr txBox="1"/>
          <p:nvPr/>
        </p:nvSpPr>
        <p:spPr>
          <a:xfrm>
            <a:off x="8478643" y="6068040"/>
            <a:ext cx="74267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 dirty="0">
                <a:latin typeface="+mj-lt"/>
              </a:rPr>
              <a:t>Questions 🤔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24D4-0C55-A95C-82B2-B1C8C654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Let‘s recap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84BCA-247C-BEC6-A7A4-E94EB78D9EB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Three main types of visual composable functions</a:t>
            </a:r>
          </a:p>
          <a:p>
            <a:pPr lvl="1"/>
            <a:r>
              <a:rPr lang="en-US" dirty="0"/>
              <a:t>Traditional UI elements</a:t>
            </a:r>
          </a:p>
          <a:p>
            <a:pPr lvl="1"/>
            <a:r>
              <a:rPr lang="en-US" dirty="0"/>
              <a:t>Layouts</a:t>
            </a:r>
          </a:p>
          <a:p>
            <a:pPr lvl="1"/>
            <a:r>
              <a:rPr lang="en-US" dirty="0" err="1"/>
              <a:t>Composables</a:t>
            </a:r>
            <a:r>
              <a:rPr lang="en-US" dirty="0"/>
              <a:t> that do something else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stringResource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…)</a:t>
            </a:r>
          </a:p>
          <a:p>
            <a:r>
              <a:rPr lang="en-US" dirty="0"/>
              <a:t>In Compose it is ok to nest layouts</a:t>
            </a:r>
          </a:p>
        </p:txBody>
      </p:sp>
    </p:spTree>
    <p:extLst>
      <p:ext uri="{BB962C8B-B14F-4D97-AF65-F5344CB8AC3E}">
        <p14:creationId xmlns:p14="http://schemas.microsoft.com/office/powerpoint/2010/main" val="37691771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24D4-0C55-A95C-82B2-B1C8C654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session, we’ll cover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84BCA-247C-BEC6-A7A4-E94EB78D9EB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App-level user interface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Scaffold()</a:t>
            </a:r>
            <a:r>
              <a:rPr lang="en-US" dirty="0"/>
              <a:t> with app bar and options menu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ModalBottomSheet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058168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10-15 at 10.57.09">
            <a:hlinkClick r:id="" action="ppaction://media"/>
            <a:extLst>
              <a:ext uri="{FF2B5EF4-FFF2-40B4-BE49-F238E27FC236}">
                <a16:creationId xmlns:a16="http://schemas.microsoft.com/office/drawing/2014/main" id="{4F10EEBF-00D0-80C6-126D-8117A1474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3108" y="404557"/>
            <a:ext cx="6178378" cy="1290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61112-147A-5173-955D-43CBEC863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72" y="0"/>
            <a:ext cx="16031628" cy="126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86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2ED62-CABF-421B-E153-9F054AF0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27" y="549937"/>
            <a:ext cx="13464745" cy="126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749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10-15 at 11.55.14">
            <a:hlinkClick r:id="" action="ppaction://media"/>
            <a:extLst>
              <a:ext uri="{FF2B5EF4-FFF2-40B4-BE49-F238E27FC236}">
                <a16:creationId xmlns:a16="http://schemas.microsoft.com/office/drawing/2014/main" id="{CD7DD93A-134C-F3D6-7398-48E80ED26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058" y="555657"/>
            <a:ext cx="5965165" cy="12602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FEA633-AFAC-053F-A43C-8B1EED7E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43" y="0"/>
            <a:ext cx="14586857" cy="137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183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5 at 12.34.24">
            <a:hlinkClick r:id="" action="ppaction://media"/>
            <a:extLst>
              <a:ext uri="{FF2B5EF4-FFF2-40B4-BE49-F238E27FC236}">
                <a16:creationId xmlns:a16="http://schemas.microsoft.com/office/drawing/2014/main" id="{A9108201-8200-C404-4B0A-607D1B111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138" y="340324"/>
            <a:ext cx="5716373" cy="11992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94AFCD-C78B-3871-C8B7-8775BE26C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21" y="1383285"/>
            <a:ext cx="17919679" cy="109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93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46F05-EBD8-63F0-DC8B-CF20EE8F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46" y="1740830"/>
            <a:ext cx="16804908" cy="102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00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167</Words>
  <Application>Microsoft Macintosh PowerPoint</Application>
  <PresentationFormat>Custom</PresentationFormat>
  <Paragraphs>25</Paragraphs>
  <Slides>19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Courier New</vt:lpstr>
      <vt:lpstr>Helvetica Neue</vt:lpstr>
      <vt:lpstr>Helvetica Neue Medium</vt:lpstr>
      <vt:lpstr>White</vt:lpstr>
      <vt:lpstr>Advanced topics  Thomas Künneth</vt:lpstr>
      <vt:lpstr>PowerPoint Presentation</vt:lpstr>
      <vt:lpstr>Let‘s recap</vt:lpstr>
      <vt:lpstr>In this session, we’ll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</dc:title>
  <dc:subject>Jetpack Compose Workshop</dc:subject>
  <dc:creator>Thomas Künneth</dc:creator>
  <cp:lastModifiedBy>Thomas Künneth</cp:lastModifiedBy>
  <cp:revision>140</cp:revision>
  <dcterms:modified xsi:type="dcterms:W3CDTF">2023-10-16T14:05:38Z</dcterms:modified>
</cp:coreProperties>
</file>